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4BC"/>
    <a:srgbClr val="D0DCDF"/>
    <a:srgbClr val="00A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7"/>
    <p:restoredTop sz="94697"/>
  </p:normalViewPr>
  <p:slideViewPr>
    <p:cSldViewPr snapToGrid="0" snapToObjects="1">
      <p:cViewPr>
        <p:scale>
          <a:sx n="128" d="100"/>
          <a:sy n="128" d="100"/>
        </p:scale>
        <p:origin x="-216" y="-2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131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4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D610-264F-BB4A-8B3A-57198A48FA91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A233-076E-2741-B9E0-EE4A6315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12192000" cy="6892477"/>
            <a:chOff x="0" y="-1"/>
            <a:chExt cx="12192000" cy="6892477"/>
          </a:xfrm>
        </p:grpSpPr>
        <p:sp>
          <p:nvSpPr>
            <p:cNvPr id="10" name="Flowchart: Process 2"/>
            <p:cNvSpPr/>
            <p:nvPr/>
          </p:nvSpPr>
          <p:spPr>
            <a:xfrm>
              <a:off x="0" y="-1"/>
              <a:ext cx="258826" cy="6690253"/>
            </a:xfrm>
            <a:prstGeom prst="flowChartProcess">
              <a:avLst/>
            </a:prstGeom>
            <a:solidFill>
              <a:srgbClr val="D1DD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lowchart: Process 3"/>
            <p:cNvSpPr/>
            <p:nvPr/>
          </p:nvSpPr>
          <p:spPr>
            <a:xfrm>
              <a:off x="12001500" y="111665"/>
              <a:ext cx="190500" cy="6578588"/>
            </a:xfrm>
            <a:prstGeom prst="flowChartProcess">
              <a:avLst/>
            </a:prstGeom>
            <a:solidFill>
              <a:srgbClr val="D1DD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lowchart: Process 4"/>
            <p:cNvSpPr/>
            <p:nvPr/>
          </p:nvSpPr>
          <p:spPr>
            <a:xfrm rot="5400000">
              <a:off x="5984335" y="-5984335"/>
              <a:ext cx="223330" cy="12192000"/>
            </a:xfrm>
            <a:prstGeom prst="flowChartProcess">
              <a:avLst/>
            </a:prstGeom>
            <a:solidFill>
              <a:srgbClr val="D1DD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lowchart: Process 5"/>
            <p:cNvSpPr/>
            <p:nvPr/>
          </p:nvSpPr>
          <p:spPr>
            <a:xfrm rot="5400000">
              <a:off x="5994888" y="695365"/>
              <a:ext cx="202223" cy="12192000"/>
            </a:xfrm>
            <a:prstGeom prst="flowChartProcess">
              <a:avLst/>
            </a:prstGeom>
            <a:solidFill>
              <a:srgbClr val="D1DD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0" y="-118889"/>
            <a:ext cx="4604740" cy="2383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9591" y="361957"/>
            <a:ext cx="154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Club logo here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91" y="5562414"/>
            <a:ext cx="1769168" cy="989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750" y="2865926"/>
            <a:ext cx="604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b="1" dirty="0" smtClean="0">
                <a:solidFill>
                  <a:srgbClr val="D0DCDF"/>
                </a:solidFill>
                <a:latin typeface="Amsi Pro Narw Ultra" charset="0"/>
                <a:ea typeface="Amsi Pro Narw Ultra" charset="0"/>
                <a:cs typeface="Amsi Pro Narw Ultra" charset="0"/>
              </a:rPr>
              <a:t>CONGRATULATIONS TO</a:t>
            </a:r>
            <a:endParaRPr lang="en-US" sz="4800" b="1" dirty="0">
              <a:solidFill>
                <a:srgbClr val="D0DCDF"/>
              </a:solidFill>
              <a:latin typeface="Amsi Pro Narw Ultra" charset="0"/>
              <a:ea typeface="Amsi Pro Narw Ultra" charset="0"/>
              <a:cs typeface="Amsi Pro Narw Ult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0586" y="2289742"/>
            <a:ext cx="418051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7480" y="3696924"/>
            <a:ext cx="651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1B4BC"/>
                </a:solidFill>
                <a:latin typeface="Amsi Pro Ultra" charset="0"/>
                <a:ea typeface="Amsi Pro Ultra" charset="0"/>
                <a:cs typeface="Amsi Pro Ultra" charset="0"/>
              </a:rPr>
              <a:t>INSERT TEAM NAME</a:t>
            </a:r>
            <a:endParaRPr lang="en-US" sz="3600" b="1" dirty="0">
              <a:solidFill>
                <a:srgbClr val="A1B4BC"/>
              </a:solidFill>
              <a:latin typeface="Amsi Pro Ultra" charset="0"/>
              <a:ea typeface="Amsi Pro Ultra" charset="0"/>
              <a:cs typeface="Amsi Pro Ultr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8336" y="6136255"/>
            <a:ext cx="16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PSO here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1337842">
            <a:off x="2703001" y="1612086"/>
            <a:ext cx="2444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msi Pro Ultra" charset="0"/>
                <a:ea typeface="Amsi Pro Ultra" charset="0"/>
                <a:cs typeface="Amsi Pro Ultra" charset="0"/>
              </a:rPr>
              <a:t>INSERT RESORT NAME</a:t>
            </a:r>
            <a:endParaRPr lang="en-US" sz="1500" b="1" dirty="0">
              <a:latin typeface="Amsi Pro Ultra" charset="0"/>
              <a:ea typeface="Amsi Pro Ultra" charset="0"/>
              <a:cs typeface="Amsi Pro Ul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273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Amsi Pro Narw Ultra</vt:lpstr>
      <vt:lpstr>Amsi Pro Ultra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Haziza</dc:creator>
  <cp:lastModifiedBy>Sandra Haziza</cp:lastModifiedBy>
  <cp:revision>9</cp:revision>
  <dcterms:created xsi:type="dcterms:W3CDTF">2017-12-08T17:04:31Z</dcterms:created>
  <dcterms:modified xsi:type="dcterms:W3CDTF">2017-12-18T16:15:44Z</dcterms:modified>
</cp:coreProperties>
</file>